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Google Sans" panose="020B0604020202020204" charset="0"/>
      <p:regular r:id="rId4"/>
      <p:bold r:id="rId5"/>
      <p:italic r:id="rId6"/>
      <p:boldItalic r:id="rId7"/>
    </p:embeddedFont>
    <p:embeddedFont>
      <p:font typeface="Google Sans SemiBold" panose="020B0604020202020204" charset="0"/>
      <p:regular r:id="rId8"/>
      <p:bold r:id="rId9"/>
      <p:italic r:id="rId10"/>
      <p:boldItalic r:id="rId11"/>
    </p:embeddedFont>
    <p:embeddedFont>
      <p:font typeface="PT Sans Narrow" panose="020B0506020203020204" pitchFamily="34" charset="0"/>
      <p:regular r:id="rId12"/>
      <p:bold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Work Sans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768" y="-115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theme" Target="theme/theme1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viewProps" Target="viewProp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90e7c1a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90e7c1a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subTitle" idx="1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body" idx="2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4" name="Google Shape;114;p4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4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7" name="Google Shape;14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48" name="Google Shape;14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49" name="Google Shape;14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56" name="Google Shape;156;p8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157" name="Google Shape;157;p8"/>
          <p:cNvSpPr txBox="1">
            <a:spLocks noGrp="1"/>
          </p:cNvSpPr>
          <p:nvPr>
            <p:ph type="title"/>
          </p:nvPr>
        </p:nvSpPr>
        <p:spPr>
          <a:xfrm>
            <a:off x="188700" y="466600"/>
            <a:ext cx="7408500" cy="7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of New York City TLC Data</a:t>
            </a:r>
            <a:endParaRPr/>
          </a:p>
        </p:txBody>
      </p:sp>
      <p:sp>
        <p:nvSpPr>
          <p:cNvPr id="158" name="Google Shape;158;p8"/>
          <p:cNvSpPr txBox="1">
            <a:spLocks noGrp="1"/>
          </p:cNvSpPr>
          <p:nvPr>
            <p:ph type="subTitle" idx="1"/>
          </p:nvPr>
        </p:nvSpPr>
        <p:spPr>
          <a:xfrm>
            <a:off x="2030475" y="914875"/>
            <a:ext cx="37329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Executive summary report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Commission Prepared by </a:t>
            </a:r>
            <a:r>
              <a:rPr lang="en" b="1"/>
              <a:t>Automatidata</a:t>
            </a:r>
            <a:endParaRPr b="1"/>
          </a:p>
        </p:txBody>
      </p:sp>
      <p:sp>
        <p:nvSpPr>
          <p:cNvPr id="159" name="Google Shape;159;p8"/>
          <p:cNvSpPr txBox="1"/>
          <p:nvPr/>
        </p:nvSpPr>
        <p:spPr>
          <a:xfrm>
            <a:off x="188700" y="7790775"/>
            <a:ext cx="3017700" cy="189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Keys to success</a:t>
            </a:r>
            <a:endParaRPr sz="12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Ensuring with New York City TLC that the sample provided is an accurate reflection of their data.</a:t>
            </a:r>
            <a:endParaRPr sz="1100" dirty="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Handling other outliers, such as low trip distance paired with high costs.</a:t>
            </a:r>
            <a:endParaRPr sz="1100" dirty="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100" dirty="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8"/>
          <p:cNvSpPr txBox="1"/>
          <p:nvPr/>
        </p:nvSpPr>
        <p:spPr>
          <a:xfrm>
            <a:off x="163725" y="4024075"/>
            <a:ext cx="3017700" cy="218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The Problem:</a:t>
            </a:r>
            <a:r>
              <a:rPr lang="en" sz="1100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After initial exploratory data analysis (EDA) on a sample of the data provided by New York City TLC following issues were identified.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- trips that have a total cost, but the total distance is “0.” This can be anomalies or outliers that need to be considered when preparing algorithm (or removed)</a:t>
            </a:r>
            <a:endParaRPr sz="1100" dirty="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8"/>
          <p:cNvSpPr txBox="1"/>
          <p:nvPr/>
        </p:nvSpPr>
        <p:spPr>
          <a:xfrm>
            <a:off x="188700" y="6437453"/>
            <a:ext cx="3017700" cy="10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Proposed solution: </a:t>
            </a:r>
            <a:r>
              <a:rPr lang="en" sz="1100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After analysis, recommend removing outliers with a total distanced recorded of 0. </a:t>
            </a:r>
            <a:endParaRPr sz="1100" dirty="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8"/>
          <p:cNvSpPr txBox="1"/>
          <p:nvPr/>
        </p:nvSpPr>
        <p:spPr>
          <a:xfrm>
            <a:off x="287625" y="1859125"/>
            <a:ext cx="7309500" cy="7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The NYC Taxi &amp; Limousine Commission has contracted with Automatidata to build a regression model that predicts taxi cab ride fares. In this part of the project, the data needs to be analyzed, explored, cleaned and structured prior to any modeling.</a:t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8"/>
          <p:cNvSpPr txBox="1"/>
          <p:nvPr/>
        </p:nvSpPr>
        <p:spPr>
          <a:xfrm>
            <a:off x="3295650" y="7531200"/>
            <a:ext cx="4301400" cy="22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any unusual data points that could pose a problem for predicting fares such as locations that have longer durations.</a:t>
            </a:r>
            <a:endParaRPr sz="1100" dirty="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the variables that have the largest impact on trip fares.</a:t>
            </a:r>
            <a:endParaRPr sz="1100" dirty="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Consider the most relevant variables for running regression, statistical analysis, and parameter tuning.</a:t>
            </a:r>
            <a:endParaRPr sz="1100" dirty="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8"/>
          <p:cNvSpPr txBox="1"/>
          <p:nvPr/>
        </p:nvSpPr>
        <p:spPr>
          <a:xfrm>
            <a:off x="3385250" y="6710125"/>
            <a:ext cx="4204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latin typeface="Google Sans"/>
                <a:ea typeface="Google Sans"/>
                <a:cs typeface="Google Sans"/>
                <a:sym typeface="Google Sans"/>
              </a:rPr>
              <a:t>Alt Text: Graph displaying New York City TLC data – trip_distance and total_amount.</a:t>
            </a:r>
            <a:endParaRPr sz="8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8"/>
          <p:cNvSpPr txBox="1"/>
          <p:nvPr/>
        </p:nvSpPr>
        <p:spPr>
          <a:xfrm rot="-5400000">
            <a:off x="3144750" y="5083412"/>
            <a:ext cx="914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latin typeface="Google Sans"/>
                <a:ea typeface="Google Sans"/>
                <a:cs typeface="Google Sans"/>
                <a:sym typeface="Google Sans"/>
              </a:rPr>
              <a:t>Trip Distance</a:t>
            </a:r>
            <a:endParaRPr sz="8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8"/>
          <p:cNvSpPr txBox="1"/>
          <p:nvPr/>
        </p:nvSpPr>
        <p:spPr>
          <a:xfrm>
            <a:off x="5233638" y="6539425"/>
            <a:ext cx="992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latin typeface="Google Sans"/>
                <a:ea typeface="Google Sans"/>
                <a:cs typeface="Google Sans"/>
                <a:sym typeface="Google Sans"/>
              </a:rPr>
              <a:t>Total Amount</a:t>
            </a:r>
            <a:endParaRPr sz="8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8"/>
          <p:cNvSpPr txBox="1"/>
          <p:nvPr/>
        </p:nvSpPr>
        <p:spPr>
          <a:xfrm>
            <a:off x="3537650" y="3357325"/>
            <a:ext cx="4204200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latin typeface="Google Sans"/>
                <a:ea typeface="Google Sans"/>
                <a:cs typeface="Google Sans"/>
                <a:sym typeface="Google Sans"/>
              </a:rPr>
              <a:t>Automatidata data team decided trip_distance and total_amount as key variables to predict a taxi cab ride. Below scatter plot shows the relationship between the two variables.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latin typeface="Google Sans"/>
                <a:ea typeface="Google Sans"/>
                <a:cs typeface="Google Sans"/>
                <a:sym typeface="Google Sans"/>
              </a:rPr>
              <a:t>Note: This was created in Tableau to enhance clarity of visualization.</a:t>
            </a:r>
            <a:endParaRPr sz="8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8" name="Google Shape;168;p8"/>
          <p:cNvPicPr preferRelativeResize="0"/>
          <p:nvPr/>
        </p:nvPicPr>
        <p:blipFill rotWithShape="1">
          <a:blip r:embed="rId3">
            <a:alphaModFix/>
          </a:blip>
          <a:srcRect l="3735" t="8058" b="2399"/>
          <a:stretch/>
        </p:blipFill>
        <p:spPr>
          <a:xfrm>
            <a:off x="3755850" y="4068650"/>
            <a:ext cx="3732900" cy="2436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295</Words>
  <Application>Microsoft Office PowerPoint</Application>
  <PresentationFormat>Custom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Roboto</vt:lpstr>
      <vt:lpstr>Google Sans SemiBold</vt:lpstr>
      <vt:lpstr>Work Sans</vt:lpstr>
      <vt:lpstr>Google Sans</vt:lpstr>
      <vt:lpstr>PT Sans Narrow</vt:lpstr>
      <vt:lpstr>Calibri</vt:lpstr>
      <vt:lpstr>Simple Light</vt:lpstr>
      <vt:lpstr>Exploratory Data Analysis of New York City TLC Data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Exploratory Data Analysis of New York City TLC Data</dc:title>
  <dc:creator>Sajindra</dc:creator>
  <cp:lastModifiedBy>Dasuni Mahawaththa</cp:lastModifiedBy>
  <cp:revision>2</cp:revision>
  <dcterms:modified xsi:type="dcterms:W3CDTF">2024-02-06T16:26:59Z</dcterms:modified>
</cp:coreProperties>
</file>